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066C-653C-4673-8BBB-50A35C4F9A85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ADCB8-DC50-459E-A150-E66098A9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5872-6D56-4529-876E-4358896A82CA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0A096-CEBF-4382-864E-5AF76C3DA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CA567-758C-428F-BEF0-C06398F1EC2A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3EB6A-6EBE-4C37-BEF2-42970E441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1EA9C-5A6C-4279-8593-3C4F52BD1C43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BA6A5-A4B0-485A-87D4-D51BD5611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DC1C-CACF-4F2B-BE7A-50A8D3715DF7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40C48-F5EF-4D5A-8988-7BE915AF1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96D8-2FDD-4A99-A6D4-362DA49596F9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B980-94D6-46C1-9D73-147A3DF89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1109-5A32-4005-BA96-C92D98E0B013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8EC62-A631-404D-824D-F89FFDFC76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48476-34D8-4820-9A56-B16D69166045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E785-94E4-4BDF-AA76-874938E88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CCA4-97B4-4C96-8ED7-47A53074928B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FC7F4-4F01-4C89-ADEB-21F4E94EB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1EBE-6583-4C17-989C-81BD6E9E24ED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6E89-E7C0-4296-8FF3-E0D593B3C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E388-1EBB-4561-82DD-5439BEE4BB7A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A243-9EC0-4BBF-8A45-2428D10F3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6A66FB-FB3C-4FF0-AAD5-85A3F8D9C6B1}" type="datetimeFigureOut">
              <a:rPr lang="ru-RU"/>
              <a:pPr>
                <a:defRPr/>
              </a:pPr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89037D-9C02-4775-B3EA-180F8CA50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2060575"/>
            <a:ext cx="8135938" cy="2387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>Алгоритм формирования развивающей предметно-пространственной среды </a:t>
            </a:r>
            <a:br>
              <a:rPr lang="ru-RU" sz="4800" b="1" dirty="0" smtClean="0"/>
            </a:br>
            <a:r>
              <a:rPr lang="ru-RU" sz="4800" b="1" dirty="0" smtClean="0"/>
              <a:t>на примере функциональных модулей</a:t>
            </a:r>
            <a:endParaRPr lang="ru-RU" sz="48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7343775" cy="1439863"/>
          </a:xfrm>
        </p:spPr>
        <p:txBody>
          <a:bodyPr/>
          <a:lstStyle/>
          <a:p>
            <a:pPr algn="r" eaLnBrk="1" hangingPunct="1"/>
            <a:r>
              <a:rPr lang="ru-RU" smtClean="0"/>
              <a:t>По материалам Селиной Т.М., </a:t>
            </a:r>
          </a:p>
          <a:p>
            <a:pPr algn="r" eaLnBrk="1" hangingPunct="1"/>
            <a:r>
              <a:rPr lang="ru-RU" smtClean="0"/>
              <a:t>руководителя Центра НМС деятельности МОУ ГАОУ СПО НСО «НПК №1»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/>
              <a:t>Алгоритм формирования РППС на примере функциональных  модулей</a:t>
            </a:r>
            <a:endParaRPr lang="ru-RU" sz="3600" smtClean="0"/>
          </a:p>
        </p:txBody>
      </p:sp>
      <p:sp>
        <p:nvSpPr>
          <p:cNvPr id="1433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b="1" i="1" smtClean="0"/>
              <a:t>Функциональный модуль</a:t>
            </a:r>
            <a:r>
              <a:rPr lang="ru-RU" smtClean="0"/>
              <a:t>  –  это группа компонентов материалов, оборудования и  инвентаря  (далее  –  Перечень)  </a:t>
            </a:r>
            <a:r>
              <a:rPr lang="ru-RU" i="1" u="sng" smtClean="0"/>
              <a:t>по  видам  детской  деятельности  для  организации пространства  (группы,  уличного  участка  и  т. п.)</a:t>
            </a:r>
            <a:r>
              <a:rPr lang="ru-RU" i="1" smtClean="0"/>
              <a:t> </a:t>
            </a:r>
            <a:r>
              <a:rPr lang="ru-RU" smtClean="0"/>
              <a:t>для решения  воспитательно-образовательных задач общеобразовательной программы ДОО.</a:t>
            </a:r>
          </a:p>
          <a:p>
            <a:pPr algn="just" eaLnBrk="1" hangingPunct="1"/>
            <a:r>
              <a:rPr lang="ru-RU" smtClean="0"/>
              <a:t>Предметное содержание  функциональных модулей  в соответствии с  ФГОС ДО </a:t>
            </a:r>
            <a:r>
              <a:rPr lang="ru-RU" u="sng" smtClean="0"/>
              <a:t>коррелирует с основными направлениями (образовательными областями).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886700" cy="1325563"/>
          </a:xfrm>
        </p:spPr>
        <p:txBody>
          <a:bodyPr/>
          <a:lstStyle/>
          <a:p>
            <a:pPr algn="ctr" eaLnBrk="1" hangingPunct="1"/>
            <a:r>
              <a:rPr lang="ru-RU" b="1" i="1" smtClean="0"/>
              <a:t>РППС может включать следующие функциональные модули:</a:t>
            </a:r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«Игровая»;</a:t>
            </a:r>
          </a:p>
          <a:p>
            <a:pPr eaLnBrk="1" hangingPunct="1"/>
            <a:r>
              <a:rPr lang="ru-RU" smtClean="0"/>
              <a:t> «Физкультура»;</a:t>
            </a:r>
          </a:p>
          <a:p>
            <a:pPr eaLnBrk="1" hangingPunct="1"/>
            <a:r>
              <a:rPr lang="ru-RU" smtClean="0"/>
              <a:t>«Музыка»;</a:t>
            </a:r>
          </a:p>
          <a:p>
            <a:pPr eaLnBrk="1" hangingPunct="1"/>
            <a:r>
              <a:rPr lang="ru-RU" smtClean="0"/>
              <a:t>«Творчество»;</a:t>
            </a:r>
          </a:p>
          <a:p>
            <a:pPr eaLnBrk="1" hangingPunct="1"/>
            <a:r>
              <a:rPr lang="ru-RU" smtClean="0"/>
              <a:t>«Логопед»;</a:t>
            </a:r>
          </a:p>
          <a:p>
            <a:pPr eaLnBrk="1" hangingPunct="1"/>
            <a:r>
              <a:rPr lang="ru-RU" smtClean="0"/>
              <a:t>«Психолог»;</a:t>
            </a:r>
          </a:p>
          <a:p>
            <a:pPr eaLnBrk="1" hangingPunct="1"/>
            <a:r>
              <a:rPr lang="ru-RU" smtClean="0"/>
              <a:t>«Уличное пространство»;</a:t>
            </a:r>
          </a:p>
          <a:p>
            <a:pPr eaLnBrk="1" hangingPunct="1"/>
            <a:r>
              <a:rPr lang="ru-RU" smtClean="0"/>
              <a:t>«Бассейн».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i="1" smtClean="0"/>
              <a:t>Общая характеристика функциональных модулей</a:t>
            </a:r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i="1" smtClean="0"/>
              <a:t>Функциональные модули ориентированы на следующие возрастные группы ДОО</a:t>
            </a:r>
            <a:r>
              <a:rPr lang="ru-RU" smtClean="0"/>
              <a:t>: </a:t>
            </a:r>
          </a:p>
          <a:p>
            <a:pPr eaLnBrk="1" hangingPunct="1"/>
            <a:r>
              <a:rPr lang="ru-RU" smtClean="0"/>
              <a:t>I младшая группа – группа раннего возраста (2-3 года);</a:t>
            </a:r>
          </a:p>
          <a:p>
            <a:pPr eaLnBrk="1" hangingPunct="1"/>
            <a:r>
              <a:rPr lang="ru-RU" smtClean="0"/>
              <a:t>II младшая группа (3-4 года);</a:t>
            </a:r>
          </a:p>
          <a:p>
            <a:pPr eaLnBrk="1" hangingPunct="1"/>
            <a:r>
              <a:rPr lang="ru-RU" smtClean="0"/>
              <a:t>Средняя группа (4-5 лет);</a:t>
            </a:r>
          </a:p>
          <a:p>
            <a:pPr eaLnBrk="1" hangingPunct="1"/>
            <a:r>
              <a:rPr lang="ru-RU" smtClean="0"/>
              <a:t>Старшая группа (5-6 лет);</a:t>
            </a:r>
          </a:p>
          <a:p>
            <a:pPr eaLnBrk="1" hangingPunct="1"/>
            <a:r>
              <a:rPr lang="ru-RU" smtClean="0"/>
              <a:t>Подготовительная группа (6-7 лет).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/>
              <a:t>Примерный алгоритм проектирования РППС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smtClean="0"/>
              <a:t>1. Детальное обследование ДОО, уточнение педагогических требований, формирование эргономических требований (психолого-педагогический аспект), требований к безопасности (психолого-педагогический аспект).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smtClean="0"/>
              <a:t>Примерный алгоритм проектирования РППС</a:t>
            </a:r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При проектировании РППС должны быть учтены: 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– особенности профиля детского учреждения, общеобразовательная программа ДОО и пр.;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– характеристики, касающиеся детского контингента (возраст, гендерные особенности, показатели здоровья и пр.);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/>
              <a:t>– особенности инфраструктуры ДОО (расположение, площадь, расположение и природные особенности участка и пр.). </a:t>
            </a:r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/>
              <a:t>Примерный алгоритм проектирования РППС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Фиксируются возможности затрат ресурсов. </a:t>
            </a:r>
          </a:p>
          <a:p>
            <a:pPr eaLnBrk="1" hangingPunct="1"/>
            <a:r>
              <a:rPr lang="ru-RU" sz="3200" smtClean="0"/>
              <a:t>Дооснащение (переоснащение)</a:t>
            </a:r>
          </a:p>
          <a:p>
            <a:pPr eaLnBrk="1" hangingPunct="1"/>
            <a:r>
              <a:rPr lang="ru-RU" sz="3200" smtClean="0"/>
              <a:t>Анализ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213100"/>
            <a:ext cx="8137525" cy="25749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Аппаратное обеспечение должно быть рассчитано на срок службы  	не менее пяти лет.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smtClean="0">
                <a:latin typeface="Times New Roman" pitchFamily="18" charset="0"/>
                <a:cs typeface="Times New Roman" pitchFamily="18" charset="0"/>
              </a:rPr>
              <a:t>Требования: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1. совместимость всех компонентов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 возможность быстрого ремонта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3. максимально возможная безопасность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4.  соответствие с  	установленными санитарно-эпидемиологическими нормами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5. необходимо учитывать степень адаптированности оборудования к специфике ДОО.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913" y="476250"/>
            <a:ext cx="6453187" cy="7207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smtClean="0">
                <a:solidFill>
                  <a:schemeClr val="tx1"/>
                </a:solidFill>
              </a:rPr>
              <a:t>Аппаратное обеспечение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компьютерным системам: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557338"/>
            <a:ext cx="8208962" cy="4616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высокая универсальность и </a:t>
            </a:r>
            <a:r>
              <a:rPr lang="ru-RU" sz="1400" dirty="0" err="1">
                <a:latin typeface="+mn-lt"/>
                <a:cs typeface="+mn-cs"/>
              </a:rPr>
              <a:t>адаптируемость</a:t>
            </a:r>
            <a:r>
              <a:rPr lang="ru-RU" sz="1400" dirty="0">
                <a:latin typeface="+mn-lt"/>
                <a:cs typeface="+mn-cs"/>
              </a:rPr>
              <a:t> к разнообразным условиям и  	методам использования в широком спектре выполняемых функций;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>
                <a:latin typeface="+mn-lt"/>
                <a:cs typeface="+mn-cs"/>
              </a:rPr>
              <a:t> обеспечение одновременной независимости работы детей по одинаковым  	или разным программам;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3.      обеспечение управляемой взаимосвязи между детьми для </a:t>
            </a:r>
            <a:r>
              <a:rPr lang="ru-RU" sz="1400">
                <a:latin typeface="+mn-lt"/>
                <a:cs typeface="+mn-cs"/>
              </a:rPr>
              <a:t>организации  совместной </a:t>
            </a:r>
            <a:r>
              <a:rPr lang="ru-RU" sz="1400" dirty="0">
                <a:latin typeface="+mn-lt"/>
                <a:cs typeface="+mn-cs"/>
              </a:rPr>
              <a:t>работы;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обеспечение возможности протоколирования хода решения системы  	образовательных задач;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наличие развитых средств отображения графической и текстовой  информации, а также средств ввода и манипулирования этой информацией; необходимое качество экранных средств, широкие возможности построения динамичных изображений;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простота и доступность интерактивного взаимодействия ребенка с техническим средством в процессе, гибкая настройка формы этого взаимодействия применительно к конкретным условиям и задачам;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адаптивность к индивидуальным и возрастным особенностям, к  	возможностям детей;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простота и удобство при эксплуатации неподготовленными 	пользователями;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высокая надежность в этих условиях;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защищенность от случайных и преднамеренных неверных действий ребенка и педагога;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гигиеничность и безопасность работы со всеми элементами технических средств;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минимальная стоимость при требуемых функциональных возможностях;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400" dirty="0">
                <a:latin typeface="+mn-lt"/>
                <a:cs typeface="+mn-cs"/>
              </a:rPr>
              <a:t> простота и удобство в обращении, применении и разработке  	программного обеспечения.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 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394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Calibri</vt:lpstr>
      <vt:lpstr>Times New Roman</vt:lpstr>
      <vt:lpstr>Тема Office</vt:lpstr>
      <vt:lpstr>Алгоритм формирования развивающей предметно-пространственной среды  на примере функциональных модулей</vt:lpstr>
      <vt:lpstr>Алгоритм формирования РППС на примере функциональных  модулей</vt:lpstr>
      <vt:lpstr>РППС может включать следующие функциональные модули:</vt:lpstr>
      <vt:lpstr>Общая характеристика функциональных модулей</vt:lpstr>
      <vt:lpstr>Примерный алгоритм проектирования РППС</vt:lpstr>
      <vt:lpstr>Примерный алгоритм проектирования РППС</vt:lpstr>
      <vt:lpstr>Примерный алгоритм проектирования РППС</vt:lpstr>
      <vt:lpstr>Аппаратное обеспечение должно быть рассчитано на срок службы   не менее пяти лет.  Требования: 1. совместимость всех компонентов 2. возможность быстрого ремонта  3. максимально возможная безопасность 4.  соответствие с   установленными санитарно-эпидемиологическими нормами 5. необходимо учитывать степень адаптированности оборудования к специфике ДОО.  </vt:lpstr>
      <vt:lpstr>Требования к компьютерным системам: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Конструирование развивающей предметно – пространственной среды в ДОО в соответствии с требованиями ФГОС дошкольного образования</dc:title>
  <dc:creator>1</dc:creator>
  <cp:lastModifiedBy>Ирина</cp:lastModifiedBy>
  <cp:revision>8</cp:revision>
  <dcterms:created xsi:type="dcterms:W3CDTF">2015-03-17T04:25:51Z</dcterms:created>
  <dcterms:modified xsi:type="dcterms:W3CDTF">2017-01-16T20:00:22Z</dcterms:modified>
</cp:coreProperties>
</file>