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4A3F8A-4A16-4BAF-8F77-BA273DB88517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C2BA847-27D8-422C-901D-900500C90F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6005B-7704-49DC-9974-71644928AE49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D0493-CF5D-49E7-9B85-BFC2776D71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E0A5F-F697-4F47-A297-AF5DC705ED21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9ACF9-C21D-4330-9E71-8E78176C1F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06EE-27A7-4075-A0C3-CCB9358E3E61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18BD-53A0-4652-98A1-3E15607C6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6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7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A326-7135-4901-886D-A800E5393E20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BCDE-DF0A-4788-8368-3C9F01A3B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6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7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9522-58DB-40DD-A550-5D1BF86973B5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6D58-65BD-487C-B6AF-E522ED20B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79ED4-0AAA-43A2-A444-B81DDA6AAB39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9E86D-F923-49A7-8A4A-BB0AC7BD8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BFF155-17F4-42D4-AFAB-D13E948B367C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92350-95D6-4F00-A2BA-92BF0D5A4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D874CC-D142-4AA7-9818-7FF6BB32EA78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CFC5-5CD4-42C6-9F4F-D9F69BA58E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97941F-4716-4E3E-8860-10B8BA61B5FC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98A0-8917-481E-A6BA-1C93717F8A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68E697-B3A2-4BE1-82B5-9FE00B09771A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0207-1956-43FC-A515-FB16E46E9D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3A29B-4884-4054-8C44-AA2F66090C5A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80405-1FDE-4BC8-A8F1-18C1D8207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9D203-A8BA-4E77-BBD1-EF1C4D020287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01655-7BA5-4E72-AE81-A36B999FD4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C31D51-67B2-4911-B59E-A7239F1ABD1C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31396-C356-4804-A77D-24EBFDCF2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37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37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7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37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8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5A5813-F88A-45DA-8F7A-43113C0164FA}" type="datetimeFigureOut">
              <a:rPr lang="ru-RU"/>
              <a:pPr/>
              <a:t>17.01.2017</a:t>
            </a:fld>
            <a:endParaRPr lang="ru-RU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8C2D3D6-7429-4A88-B337-E8AB90D1DFC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4E29CE-B481-468C-BDEF-46C01BF96BE6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A6BBC7-9A52-4B9E-8657-02D6E1B7A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r>
              <a:rPr lang="ru-RU" smtClean="0">
                <a:latin typeface="Trebuchet MS" pitchFamily="34" charset="0"/>
              </a:rPr>
              <a:t>Содержательный раздел ООП ДО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/>
              <a:t>П. 2.11.2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55650" y="549275"/>
            <a:ext cx="7924800" cy="1143000"/>
          </a:xfrm>
        </p:spPr>
        <p:txBody>
          <a:bodyPr anchor="t"/>
          <a:lstStyle/>
          <a:p>
            <a:pPr algn="ctr"/>
            <a:r>
              <a:rPr lang="ru-RU"/>
              <a:t>Должен включать в себя</a:t>
            </a:r>
          </a:p>
        </p:txBody>
      </p:sp>
      <p:sp>
        <p:nvSpPr>
          <p:cNvPr id="19458" name="Содержимое 1"/>
          <p:cNvSpPr>
            <a:spLocks noGrp="1"/>
          </p:cNvSpPr>
          <p:nvPr>
            <p:ph idx="4294967295"/>
          </p:nvPr>
        </p:nvSpPr>
        <p:spPr>
          <a:xfrm>
            <a:off x="827088" y="1412875"/>
            <a:ext cx="7993062" cy="3724275"/>
          </a:xfrm>
        </p:spPr>
        <p:txBody>
          <a:bodyPr/>
          <a:lstStyle/>
          <a:p>
            <a:pPr algn="just"/>
            <a:r>
              <a:rPr lang="ru-RU"/>
              <a:t>Описание образовательной деятельности в </a:t>
            </a:r>
            <a:r>
              <a:rPr lang="ru-RU">
                <a:solidFill>
                  <a:schemeClr val="bg1"/>
                </a:solidFill>
              </a:rPr>
              <a:t>пяти образовательных областях,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с</a:t>
            </a:r>
            <a:r>
              <a:rPr lang="ru-RU"/>
              <a:t> учётом примерной ООП ДО и методических пособий, обеспечивающих реализацию данного содержания:</a:t>
            </a:r>
          </a:p>
          <a:p>
            <a:r>
              <a:rPr lang="ru-RU"/>
              <a:t>-</a:t>
            </a:r>
            <a:r>
              <a:rPr lang="ru-RU" i="1"/>
              <a:t>социально-коммуникативное развитие</a:t>
            </a:r>
          </a:p>
          <a:p>
            <a:r>
              <a:rPr lang="ru-RU" i="1"/>
              <a:t>-познавательное развитие</a:t>
            </a:r>
          </a:p>
          <a:p>
            <a:r>
              <a:rPr lang="ru-RU" i="1"/>
              <a:t>- речевое развитие</a:t>
            </a:r>
          </a:p>
          <a:p>
            <a:r>
              <a:rPr lang="ru-RU" i="1"/>
              <a:t>-художественно-эстетическое развитие</a:t>
            </a:r>
          </a:p>
          <a:p>
            <a:r>
              <a:rPr lang="ru-RU" i="1"/>
              <a:t>-физическое развитие</a:t>
            </a:r>
          </a:p>
          <a:p>
            <a:endParaRPr lang="ru-RU" i="1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ru-RU"/>
              <a:t>Образовательная область</a:t>
            </a:r>
          </a:p>
        </p:txBody>
      </p:sp>
      <p:sp>
        <p:nvSpPr>
          <p:cNvPr id="20482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Цель</a:t>
            </a:r>
          </a:p>
          <a:p>
            <a:r>
              <a:rPr lang="ru-RU"/>
              <a:t>Задачи обязательной части</a:t>
            </a:r>
          </a:p>
          <a:p>
            <a:r>
              <a:rPr lang="ru-RU"/>
              <a:t>Задачи части, формируемой участниками образовательных отношений</a:t>
            </a:r>
          </a:p>
          <a:p>
            <a:r>
              <a:rPr lang="ru-RU">
                <a:solidFill>
                  <a:srgbClr val="FF0000"/>
                </a:solidFill>
              </a:rPr>
              <a:t>Виды деятельности детей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0000"/>
                </a:solidFill>
              </a:rPr>
              <a:t>Целесообразно наполнить раздел схемами, таблицами, диаграммами.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ru-RU"/>
              <a:t>Должен включать в себя</a:t>
            </a:r>
          </a:p>
        </p:txBody>
      </p:sp>
      <p:sp>
        <p:nvSpPr>
          <p:cNvPr id="21506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Описание вариативных форм, способов, методов и средств реализации программы с учётом возрастных и индивидуальных особенностей воспитанников, специфики их образовательных потребностей и интересов.</a:t>
            </a:r>
            <a:endParaRPr lang="ru-RU" i="1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ru-RU"/>
              <a:t>Должны быть представлены</a:t>
            </a:r>
          </a:p>
        </p:txBody>
      </p:sp>
      <p:sp>
        <p:nvSpPr>
          <p:cNvPr id="22530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Особенности образовательной деятельности разных видов и </a:t>
            </a:r>
            <a:r>
              <a:rPr lang="ru-RU" u="sng"/>
              <a:t>культурных практик (</a:t>
            </a:r>
            <a:r>
              <a:rPr lang="ru-RU"/>
              <a:t>подходы Н.Б. Крыловой и Н.А. Коротковой)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Таблица «Организация совместной и самостоятельной деятельности детей» (</a:t>
            </a:r>
            <a:r>
              <a:rPr lang="ru-RU">
                <a:solidFill>
                  <a:srgbClr val="FF0000"/>
                </a:solidFill>
              </a:rPr>
              <a:t>формы </a:t>
            </a:r>
            <a:r>
              <a:rPr lang="ru-RU"/>
              <a:t>партнёрской и самостоятельной деятельности дошкольников)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ru-RU"/>
              <a:t>Должны быть представлены</a:t>
            </a:r>
          </a:p>
        </p:txBody>
      </p:sp>
      <p:sp>
        <p:nvSpPr>
          <p:cNvPr id="23554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Способы и направления поддержки детской инициативы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(ПООП ДО «Радуга» – стр. 138-141, Н.Е. Веракса, А.Н. Веракса «Проектная деятельность дошкольников)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ru-RU"/>
              <a:t>Должны быть представлены</a:t>
            </a:r>
          </a:p>
        </p:txBody>
      </p:sp>
      <p:sp>
        <p:nvSpPr>
          <p:cNvPr id="24578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Особенности взаимодействия педагогического коллектива с семьями воспитанников 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- задачи</a:t>
            </a:r>
          </a:p>
          <a:p>
            <a:pPr>
              <a:buFont typeface="Wingdings" pitchFamily="2" charset="2"/>
              <a:buNone/>
            </a:pPr>
            <a:r>
              <a:rPr lang="ru-RU"/>
              <a:t>- принципы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ru-RU"/>
              <a:t>Коррекционная деятельность</a:t>
            </a:r>
          </a:p>
        </p:txBody>
      </p:sp>
      <p:sp>
        <p:nvSpPr>
          <p:cNvPr id="25602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169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Wingdings 3</vt:lpstr>
      <vt:lpstr>Calibri</vt:lpstr>
      <vt:lpstr>Wingdings</vt:lpstr>
      <vt:lpstr>Times New Roman</vt:lpstr>
      <vt:lpstr>Грань</vt:lpstr>
      <vt:lpstr>Грань</vt:lpstr>
      <vt:lpstr>Грань</vt:lpstr>
      <vt:lpstr>Капсулы</vt:lpstr>
      <vt:lpstr>Содержательный раздел ООП ДО</vt:lpstr>
      <vt:lpstr>Должен включать в себя</vt:lpstr>
      <vt:lpstr>Образовательная область</vt:lpstr>
      <vt:lpstr>Должен включать в себя</vt:lpstr>
      <vt:lpstr>Должны быть представлены</vt:lpstr>
      <vt:lpstr>Должны быть представлены</vt:lpstr>
      <vt:lpstr>Должны быть представлены</vt:lpstr>
      <vt:lpstr>Коррекционная деятельность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Отчётно – выборное профсоюзное собрание</dc:title>
  <dc:creator>Admin</dc:creator>
  <cp:lastModifiedBy>Ирина</cp:lastModifiedBy>
  <cp:revision>74</cp:revision>
  <dcterms:created xsi:type="dcterms:W3CDTF">2014-03-31T17:06:07Z</dcterms:created>
  <dcterms:modified xsi:type="dcterms:W3CDTF">2017-01-16T19:51:26Z</dcterms:modified>
</cp:coreProperties>
</file>